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8" r:id="rId1"/>
  </p:sldMasterIdLst>
  <p:notesMasterIdLst>
    <p:notesMasterId r:id="rId7"/>
  </p:notesMasterIdLst>
  <p:sldIdLst>
    <p:sldId id="267" r:id="rId2"/>
    <p:sldId id="279" r:id="rId3"/>
    <p:sldId id="287" r:id="rId4"/>
    <p:sldId id="280" r:id="rId5"/>
    <p:sldId id="284" r:id="rId6"/>
  </p:sldIdLst>
  <p:sldSz cx="9144000" cy="6858000" type="screen4x3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3300"/>
    <a:srgbClr val="FF33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014" autoAdjust="0"/>
  </p:normalViewPr>
  <p:slideViewPr>
    <p:cSldViewPr>
      <p:cViewPr varScale="1">
        <p:scale>
          <a:sx n="70" d="100"/>
          <a:sy n="70" d="100"/>
        </p:scale>
        <p:origin x="-11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A8CB78B-EE87-4EA7-9FC7-7C1B9D20D250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 smtClean="0"/>
              <a:t>Muokkaa tekstin perustyylejä napsauttamalla</a:t>
            </a:r>
          </a:p>
          <a:p>
            <a:pPr lvl="1"/>
            <a:r>
              <a:rPr lang="fi-FI" smtClean="0"/>
              <a:t>toinen taso</a:t>
            </a:r>
          </a:p>
          <a:p>
            <a:pPr lvl="2"/>
            <a:r>
              <a:rPr lang="fi-FI" smtClean="0"/>
              <a:t>kolmas taso</a:t>
            </a:r>
          </a:p>
          <a:p>
            <a:pPr lvl="3"/>
            <a:r>
              <a:rPr lang="fi-FI" smtClean="0"/>
              <a:t>neljäs taso</a:t>
            </a:r>
          </a:p>
          <a:p>
            <a:pPr lvl="4"/>
            <a:r>
              <a:rPr lang="fi-FI" smtClean="0"/>
              <a:t>viides taso</a:t>
            </a:r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8A343F-AC9F-4F6B-B76E-80F02FB0C507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="" xmlns:p14="http://schemas.microsoft.com/office/powerpoint/2010/main" val="4103923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343F-AC9F-4F6B-B76E-80F02FB0C507}" type="slidenum">
              <a:rPr lang="fi-FI" smtClean="0"/>
              <a:pPr/>
              <a:t>1</a:t>
            </a:fld>
            <a:endParaRPr lang="fi-FI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343F-AC9F-4F6B-B76E-80F02FB0C507}" type="slidenum">
              <a:rPr lang="fi-FI" smtClean="0"/>
              <a:pPr/>
              <a:t>2</a:t>
            </a:fld>
            <a:endParaRPr lang="fi-FI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343F-AC9F-4F6B-B76E-80F02FB0C507}" type="slidenum">
              <a:rPr lang="fi-FI" smtClean="0"/>
              <a:pPr/>
              <a:t>3</a:t>
            </a:fld>
            <a:endParaRPr lang="fi-FI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343F-AC9F-4F6B-B76E-80F02FB0C507}" type="slidenum">
              <a:rPr lang="fi-FI" smtClean="0"/>
              <a:pPr/>
              <a:t>4</a:t>
            </a:fld>
            <a:endParaRPr lang="fi-FI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8A343F-AC9F-4F6B-B76E-80F02FB0C507}" type="slidenum">
              <a:rPr lang="fi-FI" smtClean="0"/>
              <a:pPr/>
              <a:t>5</a:t>
            </a:fld>
            <a:endParaRPr lang="fi-FI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17" name="Alatunnisteen paikkamerkki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29" name="Dian numeron paikkamerkki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32" name="Suorakulmio 31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9" name="Suorakulmio 38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0" name="Suorakulmio 39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1" name="Suorakulmio 40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42" name="Suorakulmio 41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8" name="Otsikko 7"/>
          <p:cNvSpPr>
            <a:spLocks noGrp="1"/>
          </p:cNvSpPr>
          <p:nvPr>
            <p:ph type="ctrTitle"/>
          </p:nvPr>
        </p:nvSpPr>
        <p:spPr>
          <a:xfrm>
            <a:off x="914400" y="4343400"/>
            <a:ext cx="7772400" cy="1975104"/>
          </a:xfrm>
        </p:spPr>
        <p:txBody>
          <a:bodyPr/>
          <a:lstStyle>
            <a:lvl1pPr marR="9144" algn="l">
              <a:defRPr sz="4000" b="1" cap="all" spc="0" baseline="0">
                <a:effectLst>
                  <a:reflection blurRad="12700" stA="34000" endA="740" endPos="53000" dir="5400000" sy="-100000" algn="bl" rotWithShape="0"/>
                </a:effectLst>
              </a:defRPr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9" name="Alaotsikko 8"/>
          <p:cNvSpPr>
            <a:spLocks noGrp="1"/>
          </p:cNvSpPr>
          <p:nvPr>
            <p:ph type="subTitle" idx="1"/>
          </p:nvPr>
        </p:nvSpPr>
        <p:spPr>
          <a:xfrm>
            <a:off x="914400" y="2834640"/>
            <a:ext cx="7772400" cy="1508760"/>
          </a:xfrm>
        </p:spPr>
        <p:txBody>
          <a:bodyPr lIns="100584" tIns="45720" anchor="b"/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fi-FI" smtClean="0"/>
              <a:t>Muokkaa alaotsikon perustyyliä napsautt.</a:t>
            </a:r>
            <a:endParaRPr kumimoji="0" lang="en-US"/>
          </a:p>
        </p:txBody>
      </p:sp>
      <p:sp>
        <p:nvSpPr>
          <p:cNvPr id="56" name="Suorakulmio 55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5" name="Suorakulmio 64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6" name="Suorakulmio 65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7" name="Suorakulmio 66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uolivapaa piirto 13"/>
          <p:cNvSpPr>
            <a:spLocks/>
          </p:cNvSpPr>
          <p:nvPr/>
        </p:nvSpPr>
        <p:spPr bwMode="auto">
          <a:xfrm>
            <a:off x="4828952" y="1073888"/>
            <a:ext cx="4322136" cy="5791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3648"/>
              </a:cxn>
              <a:cxn ang="0">
                <a:pos x="720" y="2016"/>
              </a:cxn>
              <a:cxn ang="0">
                <a:pos x="2736" y="0"/>
              </a:cxn>
              <a:cxn ang="0">
                <a:pos x="2736" y="96"/>
              </a:cxn>
              <a:cxn ang="0">
                <a:pos x="744" y="2038"/>
              </a:cxn>
              <a:cxn ang="0">
                <a:pos x="48" y="3648"/>
              </a:cxn>
              <a:cxn ang="0">
                <a:pos x="0" y="3648"/>
              </a:cxn>
            </a:cxnLst>
            <a:rect l="0" t="0" r="0" b="0"/>
            <a:pathLst>
              <a:path w="2736" h="3648">
                <a:moveTo>
                  <a:pt x="0" y="3648"/>
                </a:moveTo>
                <a:lnTo>
                  <a:pt x="720" y="2016"/>
                </a:lnTo>
                <a:lnTo>
                  <a:pt x="2736" y="672"/>
                </a:lnTo>
                <a:lnTo>
                  <a:pt x="2736" y="720"/>
                </a:lnTo>
                <a:lnTo>
                  <a:pt x="744" y="2038"/>
                </a:lnTo>
                <a:lnTo>
                  <a:pt x="48" y="3648"/>
                </a:lnTo>
                <a:lnTo>
                  <a:pt x="48" y="3648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5" name="Puolivapaa piirto 14"/>
          <p:cNvSpPr>
            <a:spLocks/>
          </p:cNvSpPr>
          <p:nvPr/>
        </p:nvSpPr>
        <p:spPr bwMode="auto">
          <a:xfrm>
            <a:off x="373966" y="0"/>
            <a:ext cx="5514536" cy="661533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4080"/>
              </a:cxn>
              <a:cxn ang="0">
                <a:pos x="0" y="4128"/>
              </a:cxn>
              <a:cxn ang="0">
                <a:pos x="3504" y="2640"/>
              </a:cxn>
              <a:cxn ang="0">
                <a:pos x="2880" y="0"/>
              </a:cxn>
              <a:cxn ang="0">
                <a:pos x="2832" y="0"/>
              </a:cxn>
              <a:cxn ang="0">
                <a:pos x="3465" y="2619"/>
              </a:cxn>
              <a:cxn ang="0">
                <a:pos x="0" y="4080"/>
              </a:cxn>
            </a:cxnLst>
            <a:rect l="0" t="0" r="0" b="0"/>
            <a:pathLst>
              <a:path w="3504" h="4128">
                <a:moveTo>
                  <a:pt x="0" y="4080"/>
                </a:moveTo>
                <a:lnTo>
                  <a:pt x="0" y="4128"/>
                </a:lnTo>
                <a:lnTo>
                  <a:pt x="3504" y="2640"/>
                </a:lnTo>
                <a:lnTo>
                  <a:pt x="2880" y="0"/>
                </a:lnTo>
                <a:lnTo>
                  <a:pt x="2832" y="0"/>
                </a:lnTo>
                <a:lnTo>
                  <a:pt x="3465" y="2619"/>
                </a:lnTo>
                <a:lnTo>
                  <a:pt x="0" y="4080"/>
                </a:lnTo>
                <a:close/>
              </a:path>
            </a:pathLst>
          </a:custGeom>
          <a:noFill/>
          <a:ln w="3175" cap="flat" cmpd="sng" algn="ctr">
            <a:solidFill>
              <a:schemeClr val="accent2">
                <a:alpha val="5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3" name="Puolivapaa piirto 12"/>
          <p:cNvSpPr>
            <a:spLocks/>
          </p:cNvSpPr>
          <p:nvPr/>
        </p:nvSpPr>
        <p:spPr bwMode="auto">
          <a:xfrm rot="5236414">
            <a:off x="4462128" y="1483600"/>
            <a:ext cx="4114800" cy="118872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6" name="Puolivapaa piirto 15"/>
          <p:cNvSpPr>
            <a:spLocks/>
          </p:cNvSpPr>
          <p:nvPr/>
        </p:nvSpPr>
        <p:spPr bwMode="auto">
          <a:xfrm>
            <a:off x="5943600" y="0"/>
            <a:ext cx="27432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104" y="0"/>
              </a:cxn>
              <a:cxn ang="0">
                <a:pos x="1728" y="0"/>
              </a:cxn>
              <a:cxn ang="0">
                <a:pos x="0" y="2688"/>
              </a:cxn>
              <a:cxn ang="0">
                <a:pos x="1104" y="0"/>
              </a:cxn>
            </a:cxnLst>
            <a:rect l="0" t="0" r="0" b="0"/>
            <a:pathLst>
              <a:path w="1728" h="2688">
                <a:moveTo>
                  <a:pt x="1104" y="0"/>
                </a:moveTo>
                <a:lnTo>
                  <a:pt x="1728" y="0"/>
                </a:lnTo>
                <a:lnTo>
                  <a:pt x="0" y="2688"/>
                </a:lnTo>
                <a:lnTo>
                  <a:pt x="110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7" name="Puolivapaa piirto 16"/>
          <p:cNvSpPr>
            <a:spLocks/>
          </p:cNvSpPr>
          <p:nvPr/>
        </p:nvSpPr>
        <p:spPr bwMode="auto">
          <a:xfrm>
            <a:off x="5943600" y="4267200"/>
            <a:ext cx="3200400" cy="11430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2016" y="240"/>
              </a:cxn>
              <a:cxn ang="0">
                <a:pos x="2016" y="720"/>
              </a:cxn>
              <a:cxn ang="0">
                <a:pos x="0" y="0"/>
              </a:cxn>
            </a:cxnLst>
            <a:rect l="0" t="0" r="0" b="0"/>
            <a:pathLst>
              <a:path w="2016" h="720">
                <a:moveTo>
                  <a:pt x="0" y="0"/>
                </a:moveTo>
                <a:lnTo>
                  <a:pt x="2016" y="240"/>
                </a:lnTo>
                <a:lnTo>
                  <a:pt x="2016" y="72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8" name="Puolivapaa piirto 17"/>
          <p:cNvSpPr>
            <a:spLocks/>
          </p:cNvSpPr>
          <p:nvPr/>
        </p:nvSpPr>
        <p:spPr bwMode="auto">
          <a:xfrm>
            <a:off x="5943600" y="0"/>
            <a:ext cx="1371600" cy="4267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864" y="0"/>
              </a:cxn>
              <a:cxn ang="0">
                <a:pos x="0" y="2688"/>
              </a:cxn>
              <a:cxn ang="0">
                <a:pos x="768" y="0"/>
              </a:cxn>
              <a:cxn ang="0">
                <a:pos x="864" y="0"/>
              </a:cxn>
            </a:cxnLst>
            <a:rect l="0" t="0" r="0" b="0"/>
            <a:pathLst>
              <a:path w="864" h="2688">
                <a:moveTo>
                  <a:pt x="864" y="0"/>
                </a:moveTo>
                <a:lnTo>
                  <a:pt x="0" y="2688"/>
                </a:lnTo>
                <a:lnTo>
                  <a:pt x="768" y="0"/>
                </a:lnTo>
                <a:lnTo>
                  <a:pt x="864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9" name="Puolivapaa piirto 18"/>
          <p:cNvSpPr>
            <a:spLocks/>
          </p:cNvSpPr>
          <p:nvPr/>
        </p:nvSpPr>
        <p:spPr bwMode="auto">
          <a:xfrm>
            <a:off x="5948363" y="4246563"/>
            <a:ext cx="2090737" cy="26114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71" y="1645"/>
              </a:cxn>
              <a:cxn ang="0">
                <a:pos x="1317" y="1645"/>
              </a:cxn>
              <a:cxn ang="0">
                <a:pos x="0" y="0"/>
              </a:cxn>
              <a:cxn ang="0">
                <a:pos x="1071" y="1645"/>
              </a:cxn>
            </a:cxnLst>
            <a:rect l="0" t="0" r="0" b="0"/>
            <a:pathLst>
              <a:path w="1317" h="1645">
                <a:moveTo>
                  <a:pt x="1071" y="1645"/>
                </a:moveTo>
                <a:lnTo>
                  <a:pt x="1317" y="1645"/>
                </a:lnTo>
                <a:lnTo>
                  <a:pt x="0" y="0"/>
                </a:lnTo>
                <a:lnTo>
                  <a:pt x="1071" y="1645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0" name="Puolivapaa piirto 19"/>
          <p:cNvSpPr>
            <a:spLocks/>
          </p:cNvSpPr>
          <p:nvPr/>
        </p:nvSpPr>
        <p:spPr bwMode="auto">
          <a:xfrm>
            <a:off x="5943600" y="4267200"/>
            <a:ext cx="16002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1008" y="1632"/>
              </a:cxn>
              <a:cxn ang="0">
                <a:pos x="0" y="0"/>
              </a:cxn>
              <a:cxn ang="0">
                <a:pos x="960" y="1632"/>
              </a:cxn>
              <a:cxn ang="0">
                <a:pos x="1008" y="1632"/>
              </a:cxn>
            </a:cxnLst>
            <a:rect l="0" t="0" r="0" b="0"/>
            <a:pathLst>
              <a:path w="1008" h="1632">
                <a:moveTo>
                  <a:pt x="1008" y="1632"/>
                </a:moveTo>
                <a:lnTo>
                  <a:pt x="0" y="0"/>
                </a:lnTo>
                <a:lnTo>
                  <a:pt x="960" y="1632"/>
                </a:lnTo>
                <a:lnTo>
                  <a:pt x="1008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1" name="Puolivapaa piirto 20"/>
          <p:cNvSpPr>
            <a:spLocks/>
          </p:cNvSpPr>
          <p:nvPr/>
        </p:nvSpPr>
        <p:spPr bwMode="auto">
          <a:xfrm>
            <a:off x="5943600" y="1371600"/>
            <a:ext cx="3200400" cy="2895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2016" y="144"/>
              </a:cxn>
              <a:cxn ang="0">
                <a:pos x="0" y="1824"/>
              </a:cxn>
              <a:cxn ang="0">
                <a:pos x="2016" y="0"/>
              </a:cxn>
            </a:cxnLst>
            <a:rect l="0" t="0" r="0" b="0"/>
            <a:pathLst>
              <a:path w="2016" h="1824">
                <a:moveTo>
                  <a:pt x="2016" y="0"/>
                </a:moveTo>
                <a:lnTo>
                  <a:pt x="2016" y="144"/>
                </a:lnTo>
                <a:lnTo>
                  <a:pt x="0" y="1824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2" name="Puolivapaa piirto 21"/>
          <p:cNvSpPr>
            <a:spLocks/>
          </p:cNvSpPr>
          <p:nvPr/>
        </p:nvSpPr>
        <p:spPr bwMode="auto">
          <a:xfrm>
            <a:off x="5943600" y="1752600"/>
            <a:ext cx="3200400" cy="2514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2016" y="0"/>
              </a:cxn>
              <a:cxn ang="0">
                <a:pos x="0" y="1584"/>
              </a:cxn>
              <a:cxn ang="0">
                <a:pos x="2016" y="48"/>
              </a:cxn>
              <a:cxn ang="0">
                <a:pos x="2016" y="0"/>
              </a:cxn>
            </a:cxnLst>
            <a:rect l="0" t="0" r="0" b="0"/>
            <a:pathLst>
              <a:path w="2016" h="1584">
                <a:moveTo>
                  <a:pt x="2016" y="0"/>
                </a:moveTo>
                <a:lnTo>
                  <a:pt x="0" y="1584"/>
                </a:lnTo>
                <a:lnTo>
                  <a:pt x="2016" y="48"/>
                </a:lnTo>
                <a:lnTo>
                  <a:pt x="2016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3" name="Puolivapaa piirto 22"/>
          <p:cNvSpPr>
            <a:spLocks/>
          </p:cNvSpPr>
          <p:nvPr/>
        </p:nvSpPr>
        <p:spPr bwMode="auto">
          <a:xfrm>
            <a:off x="990600" y="4267200"/>
            <a:ext cx="4953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120" y="0"/>
              </a:cxn>
              <a:cxn ang="0">
                <a:pos x="1056" y="1632"/>
              </a:cxn>
              <a:cxn ang="0">
                <a:pos x="0" y="1632"/>
              </a:cxn>
            </a:cxnLst>
            <a:rect l="0" t="0" r="0" b="0"/>
            <a:pathLst>
              <a:path w="3120" h="1632">
                <a:moveTo>
                  <a:pt x="0" y="1632"/>
                </a:moveTo>
                <a:lnTo>
                  <a:pt x="3120" y="0"/>
                </a:lnTo>
                <a:lnTo>
                  <a:pt x="1056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4" name="Puolivapaa piirto 23"/>
          <p:cNvSpPr>
            <a:spLocks/>
          </p:cNvSpPr>
          <p:nvPr/>
        </p:nvSpPr>
        <p:spPr bwMode="auto">
          <a:xfrm>
            <a:off x="533400" y="4267200"/>
            <a:ext cx="53340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3360" y="0"/>
              </a:cxn>
              <a:cxn ang="0">
                <a:pos x="144" y="1632"/>
              </a:cxn>
              <a:cxn ang="0">
                <a:pos x="0" y="1632"/>
              </a:cxn>
            </a:cxnLst>
            <a:rect l="0" t="0" r="0" b="0"/>
            <a:pathLst>
              <a:path w="3360" h="1632">
                <a:moveTo>
                  <a:pt x="0" y="1632"/>
                </a:moveTo>
                <a:lnTo>
                  <a:pt x="3360" y="0"/>
                </a:lnTo>
                <a:lnTo>
                  <a:pt x="144" y="1632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5" name="Puolivapaa piirto 24"/>
          <p:cNvSpPr>
            <a:spLocks/>
          </p:cNvSpPr>
          <p:nvPr/>
        </p:nvSpPr>
        <p:spPr bwMode="auto">
          <a:xfrm>
            <a:off x="366824" y="2438400"/>
            <a:ext cx="5638800" cy="1828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152"/>
              </a:cxn>
              <a:cxn ang="0">
                <a:pos x="0" y="384"/>
              </a:cxn>
              <a:cxn ang="0">
                <a:pos x="0" y="0"/>
              </a:cxn>
            </a:cxnLst>
            <a:rect l="0" t="0" r="0" b="0"/>
            <a:pathLst>
              <a:path w="3552" h="1152">
                <a:moveTo>
                  <a:pt x="0" y="0"/>
                </a:moveTo>
                <a:lnTo>
                  <a:pt x="3504" y="1152"/>
                </a:lnTo>
                <a:lnTo>
                  <a:pt x="0" y="384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6" name="Puolivapaa piirto 25"/>
          <p:cNvSpPr>
            <a:spLocks/>
          </p:cNvSpPr>
          <p:nvPr/>
        </p:nvSpPr>
        <p:spPr bwMode="auto">
          <a:xfrm>
            <a:off x="366824" y="2133600"/>
            <a:ext cx="5638800" cy="21336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3552" y="1344"/>
              </a:cxn>
              <a:cxn ang="0">
                <a:pos x="0" y="48"/>
              </a:cxn>
              <a:cxn ang="0">
                <a:pos x="0" y="0"/>
              </a:cxn>
            </a:cxnLst>
            <a:rect l="0" t="0" r="0" b="0"/>
            <a:pathLst>
              <a:path w="3552" h="1344">
                <a:moveTo>
                  <a:pt x="0" y="0"/>
                </a:moveTo>
                <a:lnTo>
                  <a:pt x="3552" y="1344"/>
                </a:lnTo>
                <a:lnTo>
                  <a:pt x="0" y="48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tint val="95000"/>
              <a:satMod val="20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27" name="Puolivapaa piirto 26"/>
          <p:cNvSpPr>
            <a:spLocks/>
          </p:cNvSpPr>
          <p:nvPr/>
        </p:nvSpPr>
        <p:spPr bwMode="auto">
          <a:xfrm>
            <a:off x="4572000" y="4267200"/>
            <a:ext cx="1371600" cy="25908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632"/>
              </a:cxn>
              <a:cxn ang="0">
                <a:pos x="96" y="1632"/>
              </a:cxn>
              <a:cxn ang="0">
                <a:pos x="864" y="0"/>
              </a:cxn>
              <a:cxn ang="0">
                <a:pos x="0" y="1632"/>
              </a:cxn>
            </a:cxnLst>
            <a:rect l="0" t="0" r="0" b="0"/>
            <a:pathLst>
              <a:path w="864" h="1632">
                <a:moveTo>
                  <a:pt x="0" y="1632"/>
                </a:moveTo>
                <a:lnTo>
                  <a:pt x="96" y="1632"/>
                </a:lnTo>
                <a:lnTo>
                  <a:pt x="864" y="0"/>
                </a:lnTo>
                <a:lnTo>
                  <a:pt x="0" y="1632"/>
                </a:lnTo>
                <a:close/>
              </a:path>
            </a:pathLst>
          </a:custGeom>
          <a:solidFill>
            <a:schemeClr val="bg2">
              <a:tint val="95000"/>
              <a:satMod val="180000"/>
              <a:alpha val="3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706902" y="1351672"/>
            <a:ext cx="5718048" cy="977486"/>
          </a:xfrm>
        </p:spPr>
        <p:txBody>
          <a:bodyPr lIns="82296" tIns="45720" bIns="0" anchor="t"/>
          <a:lstStyle>
            <a:lvl1pPr marL="54864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7" name="Suorakulmio 6"/>
          <p:cNvSpPr/>
          <p:nvPr/>
        </p:nvSpPr>
        <p:spPr>
          <a:xfrm>
            <a:off x="363160" y="402264"/>
            <a:ext cx="850392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706902" y="512064"/>
            <a:ext cx="8156448" cy="777240"/>
          </a:xfrm>
        </p:spPr>
        <p:txBody>
          <a:bodyPr tIns="64008"/>
          <a:lstStyle>
            <a:lvl1pPr algn="l">
              <a:buNone/>
              <a:defRPr sz="3800" b="0" cap="none" spc="-150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 flipH="1">
            <a:off x="371538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9" name="Suorakulmio 8"/>
          <p:cNvSpPr/>
          <p:nvPr/>
        </p:nvSpPr>
        <p:spPr>
          <a:xfrm flipH="1">
            <a:off x="411109" y="680477"/>
            <a:ext cx="27432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0" name="Suorakulmio 9"/>
          <p:cNvSpPr/>
          <p:nvPr/>
        </p:nvSpPr>
        <p:spPr>
          <a:xfrm flipH="1">
            <a:off x="448450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Suorakulmio 10"/>
          <p:cNvSpPr/>
          <p:nvPr/>
        </p:nvSpPr>
        <p:spPr>
          <a:xfrm flipH="1">
            <a:off x="476702" y="680477"/>
            <a:ext cx="9144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Suorakulmio 11"/>
          <p:cNvSpPr/>
          <p:nvPr/>
        </p:nvSpPr>
        <p:spPr>
          <a:xfrm>
            <a:off x="500478" y="680477"/>
            <a:ext cx="36576" cy="365760"/>
          </a:xfrm>
          <a:prstGeom prst="rect">
            <a:avLst/>
          </a:prstGeom>
          <a:solidFill>
            <a:srgbClr val="000000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457200" y="512064"/>
            <a:ext cx="8229600" cy="914400"/>
          </a:xfrm>
        </p:spPr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464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4655344" y="17705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uorakulmio 24"/>
          <p:cNvSpPr/>
          <p:nvPr/>
        </p:nvSpPr>
        <p:spPr>
          <a:xfrm>
            <a:off x="0" y="402265"/>
            <a:ext cx="8867080" cy="886265"/>
          </a:xfrm>
          <a:prstGeom prst="rect">
            <a:avLst/>
          </a:prstGeom>
          <a:solidFill>
            <a:schemeClr val="bg2">
              <a:tint val="95000"/>
              <a:satMod val="180000"/>
              <a:alpha val="4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504824" y="512064"/>
            <a:ext cx="7772400" cy="914400"/>
          </a:xfrm>
        </p:spPr>
        <p:txBody>
          <a:bodyPr anchor="t"/>
          <a:lstStyle>
            <a:lvl1pPr>
              <a:defRPr sz="400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457200" y="1809750"/>
            <a:ext cx="4040188" cy="639762"/>
          </a:xfrm>
        </p:spPr>
        <p:txBody>
          <a:bodyPr anchor="ctr"/>
          <a:lstStyle>
            <a:lvl1pPr marL="73152" indent="0" algn="l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3"/>
          </p:nvPr>
        </p:nvSpPr>
        <p:spPr>
          <a:xfrm>
            <a:off x="4645025" y="1809750"/>
            <a:ext cx="4041775" cy="639762"/>
          </a:xfrm>
        </p:spPr>
        <p:txBody>
          <a:bodyPr anchor="ctr"/>
          <a:lstStyle>
            <a:lvl1pPr marL="73152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5" name="Sisällön paikkamerkki 4"/>
          <p:cNvSpPr>
            <a:spLocks noGrp="1"/>
          </p:cNvSpPr>
          <p:nvPr>
            <p:ph sz="quarter" idx="2"/>
          </p:nvPr>
        </p:nvSpPr>
        <p:spPr>
          <a:xfrm>
            <a:off x="457200" y="2459037"/>
            <a:ext cx="4040188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4645025" y="2459037"/>
            <a:ext cx="4041775" cy="395935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  <p:sp>
        <p:nvSpPr>
          <p:cNvPr id="16" name="Suorakulmio 15"/>
          <p:cNvSpPr/>
          <p:nvPr/>
        </p:nvSpPr>
        <p:spPr>
          <a:xfrm>
            <a:off x="87790" y="680477"/>
            <a:ext cx="45720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7" name="Suorakulmio 16"/>
          <p:cNvSpPr/>
          <p:nvPr/>
        </p:nvSpPr>
        <p:spPr>
          <a:xfrm>
            <a:off x="47305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8" name="Suorakulmio 17"/>
          <p:cNvSpPr/>
          <p:nvPr/>
        </p:nvSpPr>
        <p:spPr>
          <a:xfrm>
            <a:off x="2825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9" name="Suorakulmio 18"/>
          <p:cNvSpPr/>
          <p:nvPr/>
        </p:nvSpPr>
        <p:spPr>
          <a:xfrm>
            <a:off x="0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0" name="Suorakulmio 19"/>
          <p:cNvSpPr/>
          <p:nvPr/>
        </p:nvSpPr>
        <p:spPr>
          <a:xfrm flipH="1">
            <a:off x="149770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1" name="Suorakulmio 20"/>
          <p:cNvSpPr/>
          <p:nvPr/>
        </p:nvSpPr>
        <p:spPr>
          <a:xfrm flipH="1">
            <a:off x="189341" y="680477"/>
            <a:ext cx="27432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Suorakulmio 21"/>
          <p:cNvSpPr/>
          <p:nvPr/>
        </p:nvSpPr>
        <p:spPr>
          <a:xfrm flipH="1">
            <a:off x="226682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9" name="Suorakulmio 28"/>
          <p:cNvSpPr/>
          <p:nvPr/>
        </p:nvSpPr>
        <p:spPr>
          <a:xfrm flipH="1">
            <a:off x="254934" y="680477"/>
            <a:ext cx="9144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30" name="Suorakulmio 29"/>
          <p:cNvSpPr/>
          <p:nvPr/>
        </p:nvSpPr>
        <p:spPr>
          <a:xfrm>
            <a:off x="278710" y="680477"/>
            <a:ext cx="36576" cy="365760"/>
          </a:xfrm>
          <a:prstGeom prst="rect">
            <a:avLst/>
          </a:prstGeom>
          <a:solidFill>
            <a:schemeClr val="bg2"/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</p:spPr>
        <p:txBody>
          <a:bodyPr/>
          <a:lstStyle>
            <a:lvl1pPr>
              <a:defRPr sz="4000" cap="none" baseline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685800" y="273050"/>
            <a:ext cx="8229600" cy="1162050"/>
          </a:xfrm>
        </p:spPr>
        <p:txBody>
          <a:bodyPr anchor="ctr"/>
          <a:lstStyle>
            <a:lvl1pPr algn="l">
              <a:buNone/>
              <a:defRPr sz="3600" b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Tekstin paikkamerkki 2"/>
          <p:cNvSpPr>
            <a:spLocks noGrp="1"/>
          </p:cNvSpPr>
          <p:nvPr>
            <p:ph type="body" idx="2"/>
          </p:nvPr>
        </p:nvSpPr>
        <p:spPr>
          <a:xfrm>
            <a:off x="685800" y="1435100"/>
            <a:ext cx="2514600" cy="4572000"/>
          </a:xfrm>
        </p:spPr>
        <p:txBody>
          <a:bodyPr/>
          <a:lstStyle>
            <a:lvl1pPr marL="54864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1"/>
          </p:nvPr>
        </p:nvSpPr>
        <p:spPr>
          <a:xfrm>
            <a:off x="3429000" y="1435100"/>
            <a:ext cx="5486400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/>
          <p:cNvSpPr/>
          <p:nvPr/>
        </p:nvSpPr>
        <p:spPr>
          <a:xfrm>
            <a:off x="368032" y="0"/>
            <a:ext cx="8778240" cy="1878037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9" name="Suora yhdysviiva 8"/>
          <p:cNvCxnSpPr/>
          <p:nvPr/>
        </p:nvCxnSpPr>
        <p:spPr>
          <a:xfrm flipV="1">
            <a:off x="363195" y="1885028"/>
            <a:ext cx="8782622" cy="0"/>
          </a:xfrm>
          <a:prstGeom prst="line">
            <a:avLst/>
          </a:prstGeom>
          <a:noFill/>
          <a:ln w="19050" cap="flat" cmpd="sng" algn="ctr">
            <a:solidFill>
              <a:srgbClr val="FFFFFF">
                <a:alpha val="100000"/>
              </a:srgbClr>
            </a:soli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0" name="Ryhmä 9"/>
          <p:cNvGrpSpPr/>
          <p:nvPr/>
        </p:nvGrpSpPr>
        <p:grpSpPr>
          <a:xfrm rot="5400000">
            <a:off x="8514581" y="1219200"/>
            <a:ext cx="132763" cy="128466"/>
            <a:chOff x="6668087" y="1297746"/>
            <a:chExt cx="161840" cy="156602"/>
          </a:xfrm>
        </p:grpSpPr>
        <p:cxnSp>
          <p:nvCxnSpPr>
            <p:cNvPr id="15" name="Suora yhdysviiva 14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uora yhdysviiva 15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uora yhdysviiva 16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Otsikko 1"/>
          <p:cNvSpPr>
            <a:spLocks noGrp="1"/>
          </p:cNvSpPr>
          <p:nvPr>
            <p:ph type="title"/>
          </p:nvPr>
        </p:nvSpPr>
        <p:spPr bwMode="grayWhite">
          <a:xfrm>
            <a:off x="914400" y="441251"/>
            <a:ext cx="6858000" cy="701749"/>
          </a:xfrm>
        </p:spPr>
        <p:txBody>
          <a:bodyPr anchor="b"/>
          <a:lstStyle>
            <a:lvl1pPr algn="l">
              <a:buNone/>
              <a:defRPr sz="2100" b="0"/>
            </a:lvl1pPr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368032" y="1893781"/>
            <a:ext cx="8778240" cy="4960144"/>
          </a:xfrm>
          <a:solidFill>
            <a:schemeClr val="bg2"/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fi-FI" smtClean="0"/>
              <a:t>Lisää kuva napsauttamalla kuvaketta</a:t>
            </a:r>
            <a:endParaRPr kumimoji="0" lang="en-US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 bwMode="grayWhite">
          <a:xfrm>
            <a:off x="914400" y="1150144"/>
            <a:ext cx="6858000" cy="685800"/>
          </a:xfrm>
        </p:spPr>
        <p:txBody>
          <a:bodyPr/>
          <a:lstStyle>
            <a:lvl1pPr marL="27432" indent="0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</p:txBody>
      </p:sp>
      <p:grpSp>
        <p:nvGrpSpPr>
          <p:cNvPr id="14" name="Ryhmä 13"/>
          <p:cNvGrpSpPr/>
          <p:nvPr/>
        </p:nvGrpSpPr>
        <p:grpSpPr>
          <a:xfrm rot="5400000">
            <a:off x="8666981" y="1371600"/>
            <a:ext cx="132763" cy="128466"/>
            <a:chOff x="6668087" y="1297746"/>
            <a:chExt cx="161840" cy="156602"/>
          </a:xfrm>
        </p:grpSpPr>
        <p:cxnSp>
          <p:nvCxnSpPr>
            <p:cNvPr id="11" name="Suora yhdysviiva 10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uora yhdysviiva 11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uora yhdysviiva 12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8" name="Ryhmä 17"/>
          <p:cNvGrpSpPr/>
          <p:nvPr/>
        </p:nvGrpSpPr>
        <p:grpSpPr>
          <a:xfrm rot="5400000">
            <a:off x="8320088" y="1474763"/>
            <a:ext cx="132763" cy="128466"/>
            <a:chOff x="6668087" y="1297746"/>
            <a:chExt cx="161840" cy="156602"/>
          </a:xfrm>
        </p:grpSpPr>
        <p:cxnSp>
          <p:nvCxnSpPr>
            <p:cNvPr id="19" name="Suora yhdysviiva 18"/>
            <p:cNvCxnSpPr/>
            <p:nvPr/>
          </p:nvCxnSpPr>
          <p:spPr>
            <a:xfrm rot="16200000">
              <a:off x="6664064" y="1301769"/>
              <a:ext cx="88509" cy="80463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uora yhdysviiva 19"/>
            <p:cNvCxnSpPr/>
            <p:nvPr/>
          </p:nvCxnSpPr>
          <p:spPr>
            <a:xfrm rot="16200000" flipV="1">
              <a:off x="6685888" y="1391257"/>
              <a:ext cx="125755" cy="427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uora yhdysviiva 20"/>
            <p:cNvCxnSpPr/>
            <p:nvPr/>
          </p:nvCxnSpPr>
          <p:spPr>
            <a:xfrm rot="5400000" flipH="1">
              <a:off x="6744524" y="1300853"/>
              <a:ext cx="88509" cy="82296"/>
            </a:xfrm>
            <a:prstGeom prst="line">
              <a:avLst/>
            </a:prstGeom>
            <a:noFill/>
            <a:ln w="25400" cap="rnd" cmpd="sng" algn="ctr">
              <a:solidFill>
                <a:srgbClr val="FFFFFF">
                  <a:alpha val="100000"/>
                </a:srgbClr>
              </a:solidFill>
              <a:prstDash val="soli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>
          <a:xfrm>
            <a:off x="6477000" y="55499"/>
            <a:ext cx="2133600" cy="365125"/>
          </a:xfrm>
        </p:spPr>
        <p:txBody>
          <a:bodyPr/>
          <a:lstStyle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>
          <a:xfrm>
            <a:off x="914400" y="55499"/>
            <a:ext cx="5562600" cy="365125"/>
          </a:xfrm>
        </p:spPr>
        <p:txBody>
          <a:bodyPr/>
          <a:lstStyle>
            <a:extLst/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>
          <a:xfrm>
            <a:off x="8610600" y="55499"/>
            <a:ext cx="457200" cy="365125"/>
          </a:xfrm>
        </p:spPr>
        <p:txBody>
          <a:bodyPr/>
          <a:lstStyle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981200" cy="5851525"/>
          </a:xfrm>
        </p:spPr>
        <p:txBody>
          <a:bodyPr vert="eaVert" anchor="ctr"/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58674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fi-FI" smtClean="0"/>
              <a:t>Muokkaa tekstin perustyylejä napsauttamalla</a:t>
            </a:r>
          </a:p>
          <a:p>
            <a:pPr lvl="1" eaLnBrk="1" latinLnBrk="0" hangingPunct="1"/>
            <a:r>
              <a:rPr lang="fi-FI" smtClean="0"/>
              <a:t>toinen taso</a:t>
            </a:r>
          </a:p>
          <a:p>
            <a:pPr lvl="2" eaLnBrk="1" latinLnBrk="0" hangingPunct="1"/>
            <a:r>
              <a:rPr lang="fi-FI" smtClean="0"/>
              <a:t>kolmas taso</a:t>
            </a:r>
          </a:p>
          <a:p>
            <a:pPr lvl="3" eaLnBrk="1" latinLnBrk="0" hangingPunct="1"/>
            <a:r>
              <a:rPr lang="fi-FI" smtClean="0"/>
              <a:t>neljäs taso</a:t>
            </a:r>
          </a:p>
          <a:p>
            <a:pPr lvl="4" eaLnBrk="1" latinLnBrk="0" hangingPunct="1"/>
            <a:r>
              <a:rPr lang="fi-FI" smtClean="0"/>
              <a:t>viides taso</a:t>
            </a:r>
            <a:endParaRPr kumimoji="0" lang="en-US"/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uorakulmio 6"/>
          <p:cNvSpPr/>
          <p:nvPr/>
        </p:nvSpPr>
        <p:spPr>
          <a:xfrm>
            <a:off x="0" y="-1"/>
            <a:ext cx="365760" cy="6854456"/>
          </a:xfrm>
          <a:prstGeom prst="rect">
            <a:avLst/>
          </a:prstGeom>
          <a:solidFill>
            <a:srgbClr val="FFFFFF">
              <a:alpha val="100000"/>
            </a:srgb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Suorakulmio 7"/>
          <p:cNvSpPr/>
          <p:nvPr/>
        </p:nvSpPr>
        <p:spPr>
          <a:xfrm>
            <a:off x="255291" y="5047394"/>
            <a:ext cx="73152" cy="1691640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Suorakulmio 8"/>
          <p:cNvSpPr/>
          <p:nvPr/>
        </p:nvSpPr>
        <p:spPr>
          <a:xfrm>
            <a:off x="255291" y="4796819"/>
            <a:ext cx="73152" cy="228600"/>
          </a:xfrm>
          <a:prstGeom prst="rect">
            <a:avLst/>
          </a:prstGeom>
          <a:solidFill>
            <a:schemeClr val="accent3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Suorakulmio 9"/>
          <p:cNvSpPr/>
          <p:nvPr/>
        </p:nvSpPr>
        <p:spPr>
          <a:xfrm>
            <a:off x="255291" y="4637685"/>
            <a:ext cx="73152" cy="137160"/>
          </a:xfrm>
          <a:prstGeom prst="rect">
            <a:avLst/>
          </a:prstGeom>
          <a:solidFill>
            <a:schemeClr val="bg2"/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Suorakulmio 10"/>
          <p:cNvSpPr/>
          <p:nvPr/>
        </p:nvSpPr>
        <p:spPr>
          <a:xfrm>
            <a:off x="255291" y="4542559"/>
            <a:ext cx="73152" cy="7315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dbl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2" name="Suorakulmio 11"/>
          <p:cNvSpPr/>
          <p:nvPr/>
        </p:nvSpPr>
        <p:spPr>
          <a:xfrm>
            <a:off x="309558" y="680477"/>
            <a:ext cx="45720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5" name="Suorakulmio 14"/>
          <p:cNvSpPr/>
          <p:nvPr/>
        </p:nvSpPr>
        <p:spPr>
          <a:xfrm>
            <a:off x="269073" y="680477"/>
            <a:ext cx="27432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16" name="Suorakulmio 15"/>
          <p:cNvSpPr/>
          <p:nvPr/>
        </p:nvSpPr>
        <p:spPr>
          <a:xfrm>
            <a:off x="250020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7" name="Suorakulmio 16"/>
          <p:cNvSpPr/>
          <p:nvPr/>
        </p:nvSpPr>
        <p:spPr>
          <a:xfrm>
            <a:off x="221768" y="680477"/>
            <a:ext cx="9144" cy="365760"/>
          </a:xfrm>
          <a:prstGeom prst="rect">
            <a:avLst/>
          </a:prstGeom>
          <a:solidFill>
            <a:srgbClr val="000000">
              <a:alpha val="10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22" name="Otsikon paikkamerkki 21"/>
          <p:cNvSpPr>
            <a:spLocks noGrp="1"/>
          </p:cNvSpPr>
          <p:nvPr>
            <p:ph type="title"/>
          </p:nvPr>
        </p:nvSpPr>
        <p:spPr>
          <a:xfrm>
            <a:off x="914400" y="512064"/>
            <a:ext cx="7772400" cy="914400"/>
          </a:xfrm>
          <a:prstGeom prst="rect">
            <a:avLst/>
          </a:prstGeom>
        </p:spPr>
        <p:txBody>
          <a:bodyPr vert="horz" anchor="t">
            <a:noAutofit/>
          </a:bodyPr>
          <a:lstStyle>
            <a:extLst/>
          </a:lstStyle>
          <a:p>
            <a:r>
              <a:rPr kumimoji="0" lang="fi-FI" smtClean="0"/>
              <a:t>Muokkaa perustyyl. napsautt.</a:t>
            </a:r>
            <a:endParaRPr kumimoji="0" lang="en-US"/>
          </a:p>
        </p:txBody>
      </p:sp>
      <p:sp>
        <p:nvSpPr>
          <p:cNvPr id="13" name="Tekstin paikkamerkki 12"/>
          <p:cNvSpPr>
            <a:spLocks noGrp="1"/>
          </p:cNvSpPr>
          <p:nvPr>
            <p:ph type="body" idx="1"/>
          </p:nvPr>
        </p:nvSpPr>
        <p:spPr>
          <a:xfrm>
            <a:off x="914400" y="1783560"/>
            <a:ext cx="7772400" cy="457200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fi-FI" smtClean="0"/>
              <a:t>Muokkaa tekstin perustyylejä napsauttamalla</a:t>
            </a:r>
          </a:p>
          <a:p>
            <a:pPr lvl="1" eaLnBrk="1" latinLnBrk="0" hangingPunct="1"/>
            <a:r>
              <a:rPr kumimoji="0" lang="fi-FI" smtClean="0"/>
              <a:t>toinen taso</a:t>
            </a:r>
          </a:p>
          <a:p>
            <a:pPr lvl="2" eaLnBrk="1" latinLnBrk="0" hangingPunct="1"/>
            <a:r>
              <a:rPr kumimoji="0" lang="fi-FI" smtClean="0"/>
              <a:t>kolmas taso</a:t>
            </a:r>
          </a:p>
          <a:p>
            <a:pPr lvl="3" eaLnBrk="1" latinLnBrk="0" hangingPunct="1"/>
            <a:r>
              <a:rPr kumimoji="0" lang="fi-FI" smtClean="0"/>
              <a:t>neljäs taso</a:t>
            </a:r>
          </a:p>
          <a:p>
            <a:pPr lvl="4" eaLnBrk="1" latinLnBrk="0" hangingPunct="1"/>
            <a:r>
              <a:rPr kumimoji="0" lang="fi-FI" smtClean="0"/>
              <a:t>viides taso</a:t>
            </a:r>
            <a:endParaRPr kumimoji="0" lang="en-US"/>
          </a:p>
        </p:txBody>
      </p:sp>
      <p:sp>
        <p:nvSpPr>
          <p:cNvPr id="14" name="Päivämäärän paikkamerkki 13"/>
          <p:cNvSpPr>
            <a:spLocks noGrp="1"/>
          </p:cNvSpPr>
          <p:nvPr>
            <p:ph type="dt" sz="half" idx="2"/>
          </p:nvPr>
        </p:nvSpPr>
        <p:spPr>
          <a:xfrm>
            <a:off x="64770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3F090C1F-1FDB-4F4B-8D30-45AC212591C7}" type="datetimeFigureOut">
              <a:rPr lang="fi-FI" smtClean="0"/>
              <a:pPr/>
              <a:t>15.11.2015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3"/>
          </p:nvPr>
        </p:nvSpPr>
        <p:spPr>
          <a:xfrm>
            <a:off x="914400" y="6416675"/>
            <a:ext cx="55626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endParaRPr lang="fi-FI"/>
          </a:p>
        </p:txBody>
      </p:sp>
      <p:sp>
        <p:nvSpPr>
          <p:cNvPr id="23" name="Dian numeron paikkamerkki 22"/>
          <p:cNvSpPr>
            <a:spLocks noGrp="1"/>
          </p:cNvSpPr>
          <p:nvPr>
            <p:ph type="sldNum" sz="quarter" idx="4"/>
          </p:nvPr>
        </p:nvSpPr>
        <p:spPr>
          <a:xfrm>
            <a:off x="8610600" y="64166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  <a:extLst/>
          </a:lstStyle>
          <a:p>
            <a:fld id="{8C8B636E-DBB9-4809-B23F-CDB871BEB95F}" type="slidenum">
              <a:rPr lang="fi-FI" smtClean="0"/>
              <a:pPr/>
              <a:t>‹#›</a:t>
            </a:fld>
            <a:endParaRPr lang="fi-FI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69" r:id="rId1"/>
    <p:sldLayoutId id="2147483770" r:id="rId2"/>
    <p:sldLayoutId id="2147483771" r:id="rId3"/>
    <p:sldLayoutId id="2147483772" r:id="rId4"/>
    <p:sldLayoutId id="2147483773" r:id="rId5"/>
    <p:sldLayoutId id="2147483774" r:id="rId6"/>
    <p:sldLayoutId id="2147483775" r:id="rId7"/>
    <p:sldLayoutId id="2147483776" r:id="rId8"/>
    <p:sldLayoutId id="2147483777" r:id="rId9"/>
    <p:sldLayoutId id="2147483778" r:id="rId10"/>
    <p:sldLayoutId id="214748377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 spc="-100" baseline="0">
          <a:solidFill>
            <a:schemeClr val="tx2">
              <a:satMod val="200000"/>
            </a:schemeClr>
          </a:solidFill>
          <a:latin typeface="+mj-lt"/>
          <a:ea typeface="+mj-ea"/>
          <a:cs typeface="+mj-cs"/>
        </a:defRPr>
      </a:lvl1pPr>
      <a:extLst/>
    </p:titleStyle>
    <p:bodyStyle>
      <a:lvl1pPr marL="411480" indent="-342900" algn="l" rtl="0" eaLnBrk="1" latinLnBrk="0" hangingPunct="1">
        <a:spcBef>
          <a:spcPts val="700"/>
        </a:spcBef>
        <a:buClr>
          <a:schemeClr val="tx2"/>
        </a:buClr>
        <a:buSzPct val="95000"/>
        <a:buFont typeface="Wingdings"/>
        <a:buChar char="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40664" indent="-28575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2"/>
        </a:buClr>
        <a:buFont typeface="Wingdings 2"/>
        <a:buChar char="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61872" indent="-228600" algn="l" rtl="0" eaLnBrk="1" latinLnBrk="0" hangingPunct="1">
        <a:spcBef>
          <a:spcPct val="20000"/>
        </a:spcBef>
        <a:buClr>
          <a:schemeClr val="accent3"/>
        </a:buClr>
        <a:buFont typeface="Wingdings 3"/>
        <a:buChar char="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14813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9928" indent="-210312" algn="l" rtl="0" eaLnBrk="1" latinLnBrk="0" hangingPunct="1">
        <a:spcBef>
          <a:spcPct val="20000"/>
        </a:spcBef>
        <a:buClr>
          <a:schemeClr val="accent3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01952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93976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rtl="0" eaLnBrk="1" latinLnBrk="0" hangingPunct="1">
        <a:spcBef>
          <a:spcPct val="20000"/>
        </a:spcBef>
        <a:buClr>
          <a:schemeClr val="accent4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kstikehys 5"/>
          <p:cNvSpPr txBox="1"/>
          <p:nvPr/>
        </p:nvSpPr>
        <p:spPr>
          <a:xfrm>
            <a:off x="683568" y="675897"/>
            <a:ext cx="460851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4000" b="1" dirty="0" smtClean="0">
                <a:ea typeface="Batang"/>
              </a:rPr>
              <a:t>HEINOLA</a:t>
            </a:r>
          </a:p>
          <a:p>
            <a:r>
              <a:rPr lang="fi-FI" sz="3600" dirty="0" smtClean="0">
                <a:solidFill>
                  <a:srgbClr val="C00000"/>
                </a:solidFill>
              </a:rPr>
              <a:t>1918</a:t>
            </a:r>
            <a:endParaRPr lang="fi-FI" sz="3600" dirty="0">
              <a:solidFill>
                <a:srgbClr val="C00000"/>
              </a:solidFill>
            </a:endParaRPr>
          </a:p>
        </p:txBody>
      </p:sp>
      <p:sp>
        <p:nvSpPr>
          <p:cNvPr id="7" name="Suorakulmio 6"/>
          <p:cNvSpPr/>
          <p:nvPr/>
        </p:nvSpPr>
        <p:spPr>
          <a:xfrm>
            <a:off x="683568" y="2564904"/>
            <a:ext cx="4572000" cy="291650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i-FI" sz="2000" b="1" dirty="0" smtClean="0">
                <a:ea typeface="Batang" pitchFamily="18" charset="-127"/>
              </a:rPr>
              <a:t>TYÖRYHMÄ:</a:t>
            </a:r>
          </a:p>
          <a:p>
            <a:endParaRPr lang="fi-FI" sz="2000" b="1" dirty="0" smtClean="0">
              <a:ea typeface="Batang" pitchFamily="18" charset="-127"/>
            </a:endParaRPr>
          </a:p>
          <a:p>
            <a:pPr>
              <a:lnSpc>
                <a:spcPct val="150000"/>
              </a:lnSpc>
            </a:pPr>
            <a:r>
              <a:rPr lang="fi-FI" sz="2000" b="1" dirty="0" smtClean="0">
                <a:ea typeface="Batang" pitchFamily="18" charset="-127"/>
              </a:rPr>
              <a:t>JUKKA KULOMAA</a:t>
            </a:r>
          </a:p>
          <a:p>
            <a:pPr>
              <a:lnSpc>
                <a:spcPct val="150000"/>
              </a:lnSpc>
            </a:pPr>
            <a:r>
              <a:rPr lang="fi-FI" sz="2000" b="1" dirty="0" smtClean="0">
                <a:ea typeface="Batang" pitchFamily="18" charset="-127"/>
              </a:rPr>
              <a:t>LEENA KEKKONEN</a:t>
            </a:r>
          </a:p>
          <a:p>
            <a:pPr>
              <a:lnSpc>
                <a:spcPct val="150000"/>
              </a:lnSpc>
            </a:pPr>
            <a:r>
              <a:rPr lang="fi-FI" sz="2000" b="1" dirty="0" smtClean="0">
                <a:ea typeface="Batang" pitchFamily="18" charset="-127"/>
              </a:rPr>
              <a:t>MATTI AALTO</a:t>
            </a:r>
          </a:p>
          <a:p>
            <a:pPr>
              <a:lnSpc>
                <a:spcPct val="150000"/>
              </a:lnSpc>
            </a:pPr>
            <a:r>
              <a:rPr lang="fi-FI" sz="2000" b="1" dirty="0" smtClean="0">
                <a:ea typeface="Batang" pitchFamily="18" charset="-127"/>
              </a:rPr>
              <a:t>RAUNO ENDÉN</a:t>
            </a:r>
          </a:p>
          <a:p>
            <a:pPr>
              <a:lnSpc>
                <a:spcPct val="150000"/>
              </a:lnSpc>
            </a:pPr>
            <a:endParaRPr lang="fi-FI" b="1" dirty="0" smtClean="0">
              <a:latin typeface="Batang" pitchFamily="18" charset="-127"/>
              <a:ea typeface="Batang" pitchFamily="18" charset="-127"/>
            </a:endParaRPr>
          </a:p>
        </p:txBody>
      </p:sp>
      <p:pic>
        <p:nvPicPr>
          <p:cNvPr id="1026" name="Picture 2" descr="C:\Users\Samuelsson\Pictures\Alarik Anttila_mlk kok (1)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7012" y="1306839"/>
            <a:ext cx="3289521" cy="4917458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kehys 2"/>
          <p:cNvSpPr txBox="1"/>
          <p:nvPr/>
        </p:nvSpPr>
        <p:spPr>
          <a:xfrm>
            <a:off x="611560" y="620688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dirty="0" smtClean="0">
                <a:ea typeface="Batang" pitchFamily="18" charset="-127"/>
              </a:rPr>
              <a:t>Miksi kirjoittaa? </a:t>
            </a:r>
            <a:endParaRPr lang="fi-FI" sz="3600" b="1" dirty="0">
              <a:ea typeface="Batang" pitchFamily="18" charset="-127"/>
            </a:endParaRPr>
          </a:p>
        </p:txBody>
      </p:sp>
      <p:sp>
        <p:nvSpPr>
          <p:cNvPr id="4" name="Tekstikehys 3"/>
          <p:cNvSpPr txBox="1"/>
          <p:nvPr/>
        </p:nvSpPr>
        <p:spPr>
          <a:xfrm>
            <a:off x="827584" y="2272858"/>
            <a:ext cx="482453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smtClean="0">
                <a:ea typeface="Batang" pitchFamily="18" charset="-127"/>
              </a:rPr>
              <a:t>Merkkivuosi  2018</a:t>
            </a:r>
          </a:p>
          <a:p>
            <a:endParaRPr lang="fi-FI" sz="2800" dirty="0" smtClean="0">
              <a:ea typeface="Batang" pitchFamily="18" charset="-127"/>
            </a:endParaRPr>
          </a:p>
          <a:p>
            <a:r>
              <a:rPr lang="fi-FI" sz="2800" dirty="0" smtClean="0">
                <a:ea typeface="Batang" pitchFamily="18" charset="-127"/>
              </a:rPr>
              <a:t>Heinolan poikkeuksellinen asema  1918</a:t>
            </a:r>
          </a:p>
          <a:p>
            <a:endParaRPr lang="fi-FI" sz="2800" dirty="0" smtClean="0">
              <a:ea typeface="Batang" pitchFamily="18" charset="-127"/>
            </a:endParaRPr>
          </a:p>
          <a:p>
            <a:r>
              <a:rPr lang="fi-FI" sz="2800" dirty="0" smtClean="0">
                <a:ea typeface="Batang" pitchFamily="18" charset="-127"/>
              </a:rPr>
              <a:t>Erinomaiset lähteet</a:t>
            </a:r>
          </a:p>
          <a:p>
            <a:endParaRPr lang="fi-FI" sz="2800" dirty="0" smtClean="0">
              <a:ea typeface="Batang" pitchFamily="18" charset="-127"/>
            </a:endParaRPr>
          </a:p>
          <a:p>
            <a:r>
              <a:rPr lang="fi-FI" sz="2800" dirty="0" smtClean="0">
                <a:ea typeface="Batang" pitchFamily="18" charset="-127"/>
              </a:rPr>
              <a:t> </a:t>
            </a:r>
            <a:endParaRPr lang="fi-FI" sz="2800" dirty="0">
              <a:ea typeface="Batang" pitchFamily="18" charset="-127"/>
            </a:endParaRPr>
          </a:p>
        </p:txBody>
      </p:sp>
      <p:pic>
        <p:nvPicPr>
          <p:cNvPr id="5" name="Picture 2" descr="C:\Users\Jukka\Pictures\2015_11_09\IMG_5297.JPG"/>
          <p:cNvPicPr>
            <a:picLocks noChangeAspect="1" noChangeArrowheads="1"/>
          </p:cNvPicPr>
          <p:nvPr/>
        </p:nvPicPr>
        <p:blipFill>
          <a:blip r:embed="rId3" cstate="print">
            <a:grayscl/>
          </a:blip>
          <a:srcRect l="5714" t="7143" r="21908" b="4286"/>
          <a:stretch>
            <a:fillRect/>
          </a:stretch>
        </p:blipFill>
        <p:spPr bwMode="auto">
          <a:xfrm>
            <a:off x="5436096" y="1268760"/>
            <a:ext cx="2736304" cy="446449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kehys 1"/>
          <p:cNvSpPr txBox="1"/>
          <p:nvPr/>
        </p:nvSpPr>
        <p:spPr>
          <a:xfrm>
            <a:off x="827584" y="764704"/>
            <a:ext cx="72728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dirty="0" smtClean="0">
                <a:ea typeface="Batang" pitchFamily="18" charset="-127"/>
              </a:rPr>
              <a:t>Millainen kirja? </a:t>
            </a:r>
            <a:endParaRPr lang="fi-FI" sz="3600" b="1" dirty="0">
              <a:ea typeface="Batang" pitchFamily="18" charset="-127"/>
            </a:endParaRPr>
          </a:p>
        </p:txBody>
      </p:sp>
      <p:sp>
        <p:nvSpPr>
          <p:cNvPr id="3" name="Tekstikehys 2"/>
          <p:cNvSpPr txBox="1"/>
          <p:nvPr/>
        </p:nvSpPr>
        <p:spPr>
          <a:xfrm>
            <a:off x="971600" y="1795442"/>
            <a:ext cx="612068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smtClean="0"/>
              <a:t>Ihmisen näkökulma</a:t>
            </a:r>
          </a:p>
          <a:p>
            <a:endParaRPr lang="fi-FI" sz="2800" dirty="0"/>
          </a:p>
          <a:p>
            <a:r>
              <a:rPr lang="fi-FI" sz="2800" dirty="0" smtClean="0"/>
              <a:t>Tasapuolinen </a:t>
            </a:r>
          </a:p>
          <a:p>
            <a:endParaRPr lang="fi-FI" sz="2800" dirty="0"/>
          </a:p>
          <a:p>
            <a:r>
              <a:rPr lang="fi-FI" sz="2800" dirty="0" smtClean="0"/>
              <a:t>300</a:t>
            </a:r>
            <a:r>
              <a:rPr lang="fi-FI" sz="2800" dirty="0" smtClean="0">
                <a:solidFill>
                  <a:srgbClr val="C00000"/>
                </a:solidFill>
              </a:rPr>
              <a:t> </a:t>
            </a:r>
            <a:r>
              <a:rPr lang="fi-FI" sz="2800" dirty="0" smtClean="0"/>
              <a:t>sivua</a:t>
            </a:r>
          </a:p>
          <a:p>
            <a:endParaRPr lang="fi-FI" sz="2800" dirty="0"/>
          </a:p>
          <a:p>
            <a:r>
              <a:rPr lang="fi-FI" sz="2800" dirty="0" smtClean="0"/>
              <a:t>Runsas kuvitus</a:t>
            </a:r>
          </a:p>
          <a:p>
            <a:endParaRPr lang="fi-FI" sz="2800" dirty="0"/>
          </a:p>
          <a:p>
            <a:r>
              <a:rPr lang="fi-FI" sz="2800" dirty="0" smtClean="0"/>
              <a:t>Ilmestyy 5.11.2017</a:t>
            </a:r>
          </a:p>
          <a:p>
            <a:r>
              <a:rPr lang="fi-FI" sz="2800" dirty="0" smtClean="0"/>
              <a:t> </a:t>
            </a:r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 smtClean="0"/>
          </a:p>
          <a:p>
            <a:endParaRPr lang="fi-FI" dirty="0"/>
          </a:p>
        </p:txBody>
      </p:sp>
      <p:pic>
        <p:nvPicPr>
          <p:cNvPr id="5" name="Picture 2" descr="C:\Users\Samuelsson\Pictures\KansA118-199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683" t="4483" r="29324" b="58363"/>
          <a:stretch/>
        </p:blipFill>
        <p:spPr bwMode="auto">
          <a:xfrm>
            <a:off x="5364088" y="1196752"/>
            <a:ext cx="3096344" cy="41476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8663145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kehys 2"/>
          <p:cNvSpPr txBox="1"/>
          <p:nvPr/>
        </p:nvSpPr>
        <p:spPr>
          <a:xfrm>
            <a:off x="539552" y="620688"/>
            <a:ext cx="58326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3600" b="1" dirty="0" smtClean="0">
                <a:ea typeface="Batang" pitchFamily="18" charset="-127"/>
              </a:rPr>
              <a:t>Mitä maksaa?</a:t>
            </a:r>
            <a:endParaRPr lang="fi-FI" sz="3600" b="1" dirty="0">
              <a:ea typeface="Batang" pitchFamily="18" charset="-127"/>
            </a:endParaRPr>
          </a:p>
        </p:txBody>
      </p:sp>
      <p:sp>
        <p:nvSpPr>
          <p:cNvPr id="2" name="Tekstiruutu 1"/>
          <p:cNvSpPr txBox="1"/>
          <p:nvPr/>
        </p:nvSpPr>
        <p:spPr>
          <a:xfrm>
            <a:off x="683568" y="1700808"/>
            <a:ext cx="54006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800" dirty="0" smtClean="0"/>
              <a:t>Käsikirjoitus			-  </a:t>
            </a:r>
          </a:p>
          <a:p>
            <a:endParaRPr lang="fi-FI" sz="2800" dirty="0"/>
          </a:p>
          <a:p>
            <a:r>
              <a:rPr lang="fi-FI" sz="2800" dirty="0" smtClean="0"/>
              <a:t>Graafinen suunnittelu</a:t>
            </a:r>
          </a:p>
          <a:p>
            <a:r>
              <a:rPr lang="fi-FI" sz="2800" dirty="0" smtClean="0"/>
              <a:t>ja kansi			700</a:t>
            </a:r>
          </a:p>
          <a:p>
            <a:endParaRPr lang="fi-FI" sz="2800" dirty="0"/>
          </a:p>
          <a:p>
            <a:r>
              <a:rPr lang="fi-FI" sz="2800" dirty="0" smtClean="0"/>
              <a:t>Kuvien repro (n.75)	190</a:t>
            </a:r>
          </a:p>
          <a:p>
            <a:endParaRPr lang="fi-FI" sz="2800" dirty="0" smtClean="0"/>
          </a:p>
          <a:p>
            <a:r>
              <a:rPr lang="fi-FI" sz="2800" dirty="0" smtClean="0"/>
              <a:t>Taitto	ja painatus 		10 000 – (1500 kpl)			10700</a:t>
            </a:r>
          </a:p>
          <a:p>
            <a:endParaRPr lang="fi-FI" sz="2800" dirty="0"/>
          </a:p>
          <a:p>
            <a:endParaRPr lang="fi-FI" sz="2800" dirty="0"/>
          </a:p>
        </p:txBody>
      </p:sp>
      <p:pic>
        <p:nvPicPr>
          <p:cNvPr id="5" name="Picture 2" descr="C:\Users\Jukka\Pictures\2015_11_09\IMG_5296.JPG"/>
          <p:cNvPicPr>
            <a:picLocks noChangeAspect="1" noChangeArrowheads="1"/>
          </p:cNvPicPr>
          <p:nvPr/>
        </p:nvPicPr>
        <p:blipFill>
          <a:blip r:embed="rId3" cstate="print">
            <a:duotone>
              <a:prstClr val="black"/>
              <a:schemeClr val="tx2">
                <a:tint val="45000"/>
                <a:satMod val="400000"/>
              </a:schemeClr>
            </a:duotone>
            <a:lum bright="-10000" contrast="10000"/>
          </a:blip>
          <a:srcRect l="31560" t="7538" r="26980" b="12056"/>
          <a:stretch>
            <a:fillRect/>
          </a:stretch>
        </p:blipFill>
        <p:spPr bwMode="auto">
          <a:xfrm flipH="1">
            <a:off x="5724128" y="1340768"/>
            <a:ext cx="3168352" cy="46085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kstikehys 3"/>
          <p:cNvSpPr txBox="1"/>
          <p:nvPr/>
        </p:nvSpPr>
        <p:spPr>
          <a:xfrm>
            <a:off x="539552" y="4797152"/>
            <a:ext cx="79928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2400" dirty="0" smtClean="0"/>
              <a:t>”Hän ei ollut  enää sama sen jälkeen” </a:t>
            </a:r>
            <a:endParaRPr lang="fi-FI" sz="2400" dirty="0"/>
          </a:p>
        </p:txBody>
      </p:sp>
      <p:pic>
        <p:nvPicPr>
          <p:cNvPr id="6" name="Picture 2" descr="C:\Users\Samuelsson\Pictures\pekka paasonen.tiff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3805" t="15533" r="9038" b="3089"/>
          <a:stretch/>
        </p:blipFill>
        <p:spPr bwMode="auto">
          <a:xfrm>
            <a:off x="5580112" y="1196752"/>
            <a:ext cx="3096344" cy="4544292"/>
          </a:xfrm>
          <a:prstGeom prst="rect">
            <a:avLst/>
          </a:prstGeom>
          <a:noFill/>
          <a:effectLst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66602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etro">
  <a:themeElements>
    <a:clrScheme name="Tekninen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Metro">
      <a:majorFont>
        <a:latin typeface="Consolas"/>
        <a:ea typeface=""/>
        <a:cs typeface=""/>
        <a:font script="Jpan" typeface="HG丸ｺﾞｼｯｸM-PRO"/>
        <a:font script="Hang" typeface="HY중고딕"/>
        <a:font script="Hans" typeface="华文楷体"/>
        <a:font script="Hant" typeface="新細明體"/>
        <a:font script="Arab" typeface="Tahoma"/>
        <a:font script="Hebr" typeface="Levenim MT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Metro">
      <a:fillStyleLst>
        <a:solidFill>
          <a:schemeClr val="phClr"/>
        </a:solidFill>
        <a:gradFill rotWithShape="1">
          <a:gsLst>
            <a:gs pos="0">
              <a:schemeClr val="phClr">
                <a:tint val="25000"/>
                <a:satMod val="125000"/>
              </a:schemeClr>
            </a:gs>
            <a:gs pos="40000">
              <a:schemeClr val="phClr">
                <a:tint val="55000"/>
                <a:satMod val="130000"/>
              </a:schemeClr>
            </a:gs>
            <a:gs pos="50000">
              <a:schemeClr val="phClr">
                <a:tint val="59000"/>
                <a:satMod val="130000"/>
              </a:schemeClr>
            </a:gs>
            <a:gs pos="65000">
              <a:schemeClr val="phClr">
                <a:tint val="55000"/>
                <a:satMod val="130000"/>
              </a:schemeClr>
            </a:gs>
            <a:gs pos="100000">
              <a:schemeClr val="phClr">
                <a:tint val="20000"/>
                <a:satMod val="12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48000"/>
                <a:satMod val="138000"/>
              </a:schemeClr>
            </a:gs>
            <a:gs pos="25000">
              <a:schemeClr val="phClr">
                <a:tint val="85000"/>
              </a:schemeClr>
            </a:gs>
            <a:gs pos="40000">
              <a:schemeClr val="phClr">
                <a:tint val="92000"/>
              </a:schemeClr>
            </a:gs>
            <a:gs pos="50000">
              <a:schemeClr val="phClr">
                <a:tint val="93000"/>
              </a:schemeClr>
            </a:gs>
            <a:gs pos="60000">
              <a:schemeClr val="phClr">
                <a:tint val="92000"/>
              </a:schemeClr>
            </a:gs>
            <a:gs pos="75000">
              <a:schemeClr val="phClr">
                <a:tint val="83000"/>
                <a:satMod val="108000"/>
              </a:schemeClr>
            </a:gs>
            <a:gs pos="100000">
              <a:schemeClr val="phClr">
                <a:tint val="48000"/>
                <a:satMod val="150000"/>
              </a:schemeClr>
            </a:gs>
          </a:gsLst>
          <a:lin ang="5400000" scaled="0"/>
        </a:gradFill>
      </a:fillStyleLst>
      <a:lnStyleLst>
        <a:ln w="12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</a:effectStyle>
        <a:effectStyle>
          <a:effectLst>
            <a:glow rad="63500">
              <a:schemeClr val="phClr">
                <a:alpha val="45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>
            <a:bevelT w="0" h="0"/>
            <a:contourClr>
              <a:schemeClr val="phClr">
                <a:tint val="70000"/>
              </a:schemeClr>
            </a:contourClr>
          </a:sp3d>
        </a:effectStyle>
        <a:effectStyle>
          <a:effectLst>
            <a:glow rad="101500">
              <a:schemeClr val="phClr">
                <a:alpha val="42000"/>
                <a:satMod val="120000"/>
              </a:schemeClr>
            </a:glow>
          </a:effectLst>
          <a:scene3d>
            <a:camera prst="orthographicFront" fov="0">
              <a:rot lat="0" lon="0" rev="0"/>
            </a:camera>
            <a:lightRig rig="glow" dir="t">
              <a:rot lat="0" lon="0" rev="4800000"/>
            </a:lightRig>
          </a:scene3d>
          <a:sp3d prstMaterial="powder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bg1">
                <a:shade val="100000"/>
                <a:satMod val="150000"/>
              </a:schemeClr>
            </a:gs>
            <a:gs pos="65000">
              <a:schemeClr val="bg1">
                <a:shade val="90000"/>
                <a:satMod val="375000"/>
              </a:schemeClr>
            </a:gs>
            <a:gs pos="100000">
              <a:schemeClr val="phClr">
                <a:tint val="88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0000"/>
                <a:satMod val="180000"/>
              </a:schemeClr>
              <a:schemeClr val="phClr">
                <a:tint val="90000"/>
                <a:satMod val="20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Metro</Template>
  <TotalTime>477</TotalTime>
  <Words>55</Words>
  <Application>Microsoft Office PowerPoint</Application>
  <PresentationFormat>Näytössä katseltava diaesitys (4:3)</PresentationFormat>
  <Paragraphs>47</Paragraphs>
  <Slides>5</Slides>
  <Notes>5</Notes>
  <HiddenSlides>0</HiddenSlides>
  <MMClips>0</MMClips>
  <ScaleCrop>false</ScaleCrop>
  <HeadingPairs>
    <vt:vector size="4" baseType="variant">
      <vt:variant>
        <vt:lpstr>Teema</vt:lpstr>
      </vt:variant>
      <vt:variant>
        <vt:i4>1</vt:i4>
      </vt:variant>
      <vt:variant>
        <vt:lpstr>Dian otsikot</vt:lpstr>
      </vt:variant>
      <vt:variant>
        <vt:i4>5</vt:i4>
      </vt:variant>
    </vt:vector>
  </HeadingPairs>
  <TitlesOfParts>
    <vt:vector size="6" baseType="lpstr">
      <vt:lpstr>Metro</vt:lpstr>
      <vt:lpstr>Dia 1</vt:lpstr>
      <vt:lpstr>Dia 2</vt:lpstr>
      <vt:lpstr>Dia 3</vt:lpstr>
      <vt:lpstr>Dia 4</vt:lpstr>
      <vt:lpstr>Dia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 1</dc:title>
  <dc:creator>Jukka</dc:creator>
  <cp:lastModifiedBy>Jukka</cp:lastModifiedBy>
  <cp:revision>73</cp:revision>
  <dcterms:created xsi:type="dcterms:W3CDTF">2015-10-21T10:53:28Z</dcterms:created>
  <dcterms:modified xsi:type="dcterms:W3CDTF">2015-11-15T09:23:00Z</dcterms:modified>
</cp:coreProperties>
</file>